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4" r:id="rId1"/>
  </p:sldMasterIdLst>
  <p:sldIdLst>
    <p:sldId id="256" r:id="rId2"/>
    <p:sldId id="257" r:id="rId3"/>
    <p:sldId id="265" r:id="rId4"/>
    <p:sldId id="259" r:id="rId5"/>
    <p:sldId id="258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5_2">
  <dgm:title val=""/>
  <dgm:desc val=""/>
  <dgm:catLst>
    <dgm:cat type="accent5" pri="15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8CF6AA-2431-464F-B859-6EECCD6CD032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5_2" csCatId="accent5" phldr="1"/>
      <dgm:spPr/>
      <dgm:t>
        <a:bodyPr/>
        <a:lstStyle/>
        <a:p>
          <a:endParaRPr lang="en-US"/>
        </a:p>
      </dgm:t>
    </dgm:pt>
    <dgm:pt modelId="{393B6F94-1BE4-45B2-96CE-2AFE34792088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dirty="0" err="1"/>
            <a:t>Implement</a:t>
          </a:r>
          <a:r>
            <a:rPr lang="pt-PT" dirty="0"/>
            <a:t> single </a:t>
          </a:r>
          <a:r>
            <a:rPr lang="pt-PT" dirty="0" err="1"/>
            <a:t>player</a:t>
          </a:r>
          <a:r>
            <a:rPr lang="pt-PT" dirty="0"/>
            <a:t> </a:t>
          </a:r>
          <a:r>
            <a:rPr lang="pt-PT" dirty="0" err="1"/>
            <a:t>functionalities</a:t>
          </a:r>
          <a:r>
            <a:rPr lang="pt-PT" dirty="0"/>
            <a:t>;</a:t>
          </a:r>
          <a:endParaRPr lang="en-US" dirty="0"/>
        </a:p>
      </dgm:t>
    </dgm:pt>
    <dgm:pt modelId="{867F3F41-1D00-464B-A480-E113786569B4}" type="parTrans" cxnId="{E6BCABE4-7B1C-41CB-ADB0-E02D283775B8}">
      <dgm:prSet/>
      <dgm:spPr/>
      <dgm:t>
        <a:bodyPr/>
        <a:lstStyle/>
        <a:p>
          <a:endParaRPr lang="en-US"/>
        </a:p>
      </dgm:t>
    </dgm:pt>
    <dgm:pt modelId="{4260FFA3-6E1D-436A-AF07-A32EBAE23F3D}" type="sibTrans" cxnId="{E6BCABE4-7B1C-41CB-ADB0-E02D283775B8}">
      <dgm:prSet/>
      <dgm:spPr/>
      <dgm:t>
        <a:bodyPr/>
        <a:lstStyle/>
        <a:p>
          <a:endParaRPr lang="en-US"/>
        </a:p>
      </dgm:t>
    </dgm:pt>
    <dgm:pt modelId="{F7D7D89C-5EB1-4E95-84C3-4D13D2AD14FF}">
      <dgm:prSet/>
      <dgm:spPr/>
      <dgm:t>
        <a:bodyPr/>
        <a:lstStyle/>
        <a:p>
          <a:pPr>
            <a:lnSpc>
              <a:spcPct val="100000"/>
            </a:lnSpc>
          </a:pPr>
          <a:r>
            <a:rPr lang="pt-PT"/>
            <a:t>Implement administration system;</a:t>
          </a:r>
          <a:endParaRPr lang="en-US"/>
        </a:p>
      </dgm:t>
    </dgm:pt>
    <dgm:pt modelId="{5F21433D-B1B9-4110-9365-8F0E68ED3DBE}" type="parTrans" cxnId="{6F91E670-54C9-49C2-87DD-0178BDFF8FBD}">
      <dgm:prSet/>
      <dgm:spPr/>
      <dgm:t>
        <a:bodyPr/>
        <a:lstStyle/>
        <a:p>
          <a:endParaRPr lang="en-US"/>
        </a:p>
      </dgm:t>
    </dgm:pt>
    <dgm:pt modelId="{737ECC89-7DF2-4D50-B20A-1239AE59BB50}" type="sibTrans" cxnId="{6F91E670-54C9-49C2-87DD-0178BDFF8FBD}">
      <dgm:prSet/>
      <dgm:spPr/>
      <dgm:t>
        <a:bodyPr/>
        <a:lstStyle/>
        <a:p>
          <a:endParaRPr lang="en-US"/>
        </a:p>
      </dgm:t>
    </dgm:pt>
    <dgm:pt modelId="{321030EF-6ACD-4B46-92E7-6392BBC41A77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dirty="0" err="1"/>
            <a:t>Overall</a:t>
          </a:r>
          <a:r>
            <a:rPr lang="pt-PT" dirty="0"/>
            <a:t> performance </a:t>
          </a:r>
          <a:r>
            <a:rPr lang="pt-PT" dirty="0" err="1"/>
            <a:t>optimization</a:t>
          </a:r>
          <a:endParaRPr lang="en-US" dirty="0"/>
        </a:p>
      </dgm:t>
    </dgm:pt>
    <dgm:pt modelId="{23D31D19-8F66-4D10-BC00-2BA23E6E3693}" type="parTrans" cxnId="{D2D06D2A-CD56-4540-BCBE-4BC40EDCB80B}">
      <dgm:prSet/>
      <dgm:spPr/>
      <dgm:t>
        <a:bodyPr/>
        <a:lstStyle/>
        <a:p>
          <a:endParaRPr lang="en-US"/>
        </a:p>
      </dgm:t>
    </dgm:pt>
    <dgm:pt modelId="{6C556BDC-CC36-449C-956F-B0093CF0F16B}" type="sibTrans" cxnId="{D2D06D2A-CD56-4540-BCBE-4BC40EDCB80B}">
      <dgm:prSet/>
      <dgm:spPr/>
      <dgm:t>
        <a:bodyPr/>
        <a:lstStyle/>
        <a:p>
          <a:endParaRPr lang="en-US"/>
        </a:p>
      </dgm:t>
    </dgm:pt>
    <dgm:pt modelId="{3BEC4979-62E1-4828-ACCC-38FF5C6F4DAA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dirty="0" err="1"/>
            <a:t>Support</a:t>
          </a:r>
          <a:r>
            <a:rPr lang="pt-PT" dirty="0"/>
            <a:t> more games.</a:t>
          </a:r>
          <a:endParaRPr lang="en-US" dirty="0"/>
        </a:p>
      </dgm:t>
    </dgm:pt>
    <dgm:pt modelId="{71CA3328-3793-48E1-87D5-5981CB79958E}" type="parTrans" cxnId="{1CF30EB8-5028-4614-ABA5-22019383A3B1}">
      <dgm:prSet/>
      <dgm:spPr/>
      <dgm:t>
        <a:bodyPr/>
        <a:lstStyle/>
        <a:p>
          <a:endParaRPr lang="pt-PT"/>
        </a:p>
      </dgm:t>
    </dgm:pt>
    <dgm:pt modelId="{59816CFC-70F8-4D6D-8FCC-ACF3B03EB4BF}" type="sibTrans" cxnId="{1CF30EB8-5028-4614-ABA5-22019383A3B1}">
      <dgm:prSet/>
      <dgm:spPr/>
      <dgm:t>
        <a:bodyPr/>
        <a:lstStyle/>
        <a:p>
          <a:endParaRPr lang="pt-PT"/>
        </a:p>
      </dgm:t>
    </dgm:pt>
    <dgm:pt modelId="{8E9BE96E-84B3-446F-9CB5-1AC77E739992}" type="pres">
      <dgm:prSet presAssocID="{BE8CF6AA-2431-464F-B859-6EECCD6CD032}" presName="root" presStyleCnt="0">
        <dgm:presLayoutVars>
          <dgm:dir/>
          <dgm:resizeHandles val="exact"/>
        </dgm:presLayoutVars>
      </dgm:prSet>
      <dgm:spPr/>
    </dgm:pt>
    <dgm:pt modelId="{59786967-F4C7-4278-A0FB-EE861B5ADD38}" type="pres">
      <dgm:prSet presAssocID="{393B6F94-1BE4-45B2-96CE-2AFE34792088}" presName="compNode" presStyleCnt="0"/>
      <dgm:spPr/>
    </dgm:pt>
    <dgm:pt modelId="{CE15CD22-394A-44B5-BE5D-7ECAE5819DAB}" type="pres">
      <dgm:prSet presAssocID="{393B6F94-1BE4-45B2-96CE-2AFE34792088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ngrenagens"/>
        </a:ext>
      </dgm:extLst>
    </dgm:pt>
    <dgm:pt modelId="{761BE5E4-AC66-4A34-B0E1-38560BFA8949}" type="pres">
      <dgm:prSet presAssocID="{393B6F94-1BE4-45B2-96CE-2AFE34792088}" presName="spaceRect" presStyleCnt="0"/>
      <dgm:spPr/>
    </dgm:pt>
    <dgm:pt modelId="{87922B05-0BEF-497E-9E57-3094E57B90FE}" type="pres">
      <dgm:prSet presAssocID="{393B6F94-1BE4-45B2-96CE-2AFE34792088}" presName="textRect" presStyleLbl="revTx" presStyleIdx="0" presStyleCnt="4">
        <dgm:presLayoutVars>
          <dgm:chMax val="1"/>
          <dgm:chPref val="1"/>
        </dgm:presLayoutVars>
      </dgm:prSet>
      <dgm:spPr/>
    </dgm:pt>
    <dgm:pt modelId="{4A647FFC-0A2B-4A5E-8262-80F3C6D821EC}" type="pres">
      <dgm:prSet presAssocID="{4260FFA3-6E1D-436A-AF07-A32EBAE23F3D}" presName="sibTrans" presStyleCnt="0"/>
      <dgm:spPr/>
    </dgm:pt>
    <dgm:pt modelId="{6FC1472A-D598-4CD3-8956-B562F3522983}" type="pres">
      <dgm:prSet presAssocID="{F7D7D89C-5EB1-4E95-84C3-4D13D2AD14FF}" presName="compNode" presStyleCnt="0"/>
      <dgm:spPr/>
    </dgm:pt>
    <dgm:pt modelId="{8B8C4EF7-D2BD-486B-B31F-053E84A182EB}" type="pres">
      <dgm:prSet presAssocID="{F7D7D89C-5EB1-4E95-84C3-4D13D2AD14FF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ierarquia"/>
        </a:ext>
      </dgm:extLst>
    </dgm:pt>
    <dgm:pt modelId="{07AC2CD5-532F-4ABE-9B8F-95744B42263D}" type="pres">
      <dgm:prSet presAssocID="{F7D7D89C-5EB1-4E95-84C3-4D13D2AD14FF}" presName="spaceRect" presStyleCnt="0"/>
      <dgm:spPr/>
    </dgm:pt>
    <dgm:pt modelId="{F42F626A-FBB8-4178-8CC2-3B4B7CAD1100}" type="pres">
      <dgm:prSet presAssocID="{F7D7D89C-5EB1-4E95-84C3-4D13D2AD14FF}" presName="textRect" presStyleLbl="revTx" presStyleIdx="1" presStyleCnt="4">
        <dgm:presLayoutVars>
          <dgm:chMax val="1"/>
          <dgm:chPref val="1"/>
        </dgm:presLayoutVars>
      </dgm:prSet>
      <dgm:spPr/>
    </dgm:pt>
    <dgm:pt modelId="{57AF8F5A-7DF4-4759-85A6-B0678448D046}" type="pres">
      <dgm:prSet presAssocID="{737ECC89-7DF2-4D50-B20A-1239AE59BB50}" presName="sibTrans" presStyleCnt="0"/>
      <dgm:spPr/>
    </dgm:pt>
    <dgm:pt modelId="{C7D4D83A-5904-4CEB-B525-A13DBF894C91}" type="pres">
      <dgm:prSet presAssocID="{321030EF-6ACD-4B46-92E7-6392BBC41A77}" presName="compNode" presStyleCnt="0"/>
      <dgm:spPr/>
    </dgm:pt>
    <dgm:pt modelId="{410B4445-EDDA-4234-A66D-655B74BDC980}" type="pres">
      <dgm:prSet presAssocID="{321030EF-6ACD-4B46-92E7-6392BBC41A77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ingle gear"/>
        </a:ext>
      </dgm:extLst>
    </dgm:pt>
    <dgm:pt modelId="{D5187D91-21AF-4B48-B36D-3DD91B8A0BD6}" type="pres">
      <dgm:prSet presAssocID="{321030EF-6ACD-4B46-92E7-6392BBC41A77}" presName="spaceRect" presStyleCnt="0"/>
      <dgm:spPr/>
    </dgm:pt>
    <dgm:pt modelId="{839EFDFE-56DD-4ACB-9D21-515F9F85DC0B}" type="pres">
      <dgm:prSet presAssocID="{321030EF-6ACD-4B46-92E7-6392BBC41A77}" presName="textRect" presStyleLbl="revTx" presStyleIdx="2" presStyleCnt="4">
        <dgm:presLayoutVars>
          <dgm:chMax val="1"/>
          <dgm:chPref val="1"/>
        </dgm:presLayoutVars>
      </dgm:prSet>
      <dgm:spPr/>
    </dgm:pt>
    <dgm:pt modelId="{6DCC19D2-EF97-4E8D-929E-DEF6B726D9A9}" type="pres">
      <dgm:prSet presAssocID="{6C556BDC-CC36-449C-956F-B0093CF0F16B}" presName="sibTrans" presStyleCnt="0"/>
      <dgm:spPr/>
    </dgm:pt>
    <dgm:pt modelId="{89D9F253-7CFD-4707-8861-1C3C89CE28DB}" type="pres">
      <dgm:prSet presAssocID="{3BEC4979-62E1-4828-ACCC-38FF5C6F4DAA}" presName="compNode" presStyleCnt="0"/>
      <dgm:spPr/>
    </dgm:pt>
    <dgm:pt modelId="{DADFDDB1-E825-4C42-A969-E2A4B1C93229}" type="pres">
      <dgm:prSet presAssocID="{3BEC4979-62E1-4828-ACCC-38FF5C6F4DAA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Jogo do Galo com preenchimento sólido"/>
        </a:ext>
      </dgm:extLst>
    </dgm:pt>
    <dgm:pt modelId="{696BDC8F-2F7B-4E2C-9D39-B39131C33020}" type="pres">
      <dgm:prSet presAssocID="{3BEC4979-62E1-4828-ACCC-38FF5C6F4DAA}" presName="spaceRect" presStyleCnt="0"/>
      <dgm:spPr/>
    </dgm:pt>
    <dgm:pt modelId="{8DDE82DE-1543-47B2-9B08-99598F186918}" type="pres">
      <dgm:prSet presAssocID="{3BEC4979-62E1-4828-ACCC-38FF5C6F4DAA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948D5504-5E9F-4629-97A3-83F5F8E76A23}" type="presOf" srcId="{F7D7D89C-5EB1-4E95-84C3-4D13D2AD14FF}" destId="{F42F626A-FBB8-4178-8CC2-3B4B7CAD1100}" srcOrd="0" destOrd="0" presId="urn:microsoft.com/office/officeart/2018/2/layout/IconLabelList"/>
    <dgm:cxn modelId="{97BFEB0F-33A6-48B1-AA73-230EF948D9F3}" type="presOf" srcId="{3BEC4979-62E1-4828-ACCC-38FF5C6F4DAA}" destId="{8DDE82DE-1543-47B2-9B08-99598F186918}" srcOrd="0" destOrd="0" presId="urn:microsoft.com/office/officeart/2018/2/layout/IconLabelList"/>
    <dgm:cxn modelId="{D2D06D2A-CD56-4540-BCBE-4BC40EDCB80B}" srcId="{BE8CF6AA-2431-464F-B859-6EECCD6CD032}" destId="{321030EF-6ACD-4B46-92E7-6392BBC41A77}" srcOrd="2" destOrd="0" parTransId="{23D31D19-8F66-4D10-BC00-2BA23E6E3693}" sibTransId="{6C556BDC-CC36-449C-956F-B0093CF0F16B}"/>
    <dgm:cxn modelId="{6F91E670-54C9-49C2-87DD-0178BDFF8FBD}" srcId="{BE8CF6AA-2431-464F-B859-6EECCD6CD032}" destId="{F7D7D89C-5EB1-4E95-84C3-4D13D2AD14FF}" srcOrd="1" destOrd="0" parTransId="{5F21433D-B1B9-4110-9365-8F0E68ED3DBE}" sibTransId="{737ECC89-7DF2-4D50-B20A-1239AE59BB50}"/>
    <dgm:cxn modelId="{6B5BD895-D70C-4F07-A612-1DB7EC4A4240}" type="presOf" srcId="{393B6F94-1BE4-45B2-96CE-2AFE34792088}" destId="{87922B05-0BEF-497E-9E57-3094E57B90FE}" srcOrd="0" destOrd="0" presId="urn:microsoft.com/office/officeart/2018/2/layout/IconLabelList"/>
    <dgm:cxn modelId="{1CF30EB8-5028-4614-ABA5-22019383A3B1}" srcId="{BE8CF6AA-2431-464F-B859-6EECCD6CD032}" destId="{3BEC4979-62E1-4828-ACCC-38FF5C6F4DAA}" srcOrd="3" destOrd="0" parTransId="{71CA3328-3793-48E1-87D5-5981CB79958E}" sibTransId="{59816CFC-70F8-4D6D-8FCC-ACF3B03EB4BF}"/>
    <dgm:cxn modelId="{D0340CD8-B4B2-462E-A982-645A482339A5}" type="presOf" srcId="{BE8CF6AA-2431-464F-B859-6EECCD6CD032}" destId="{8E9BE96E-84B3-446F-9CB5-1AC77E739992}" srcOrd="0" destOrd="0" presId="urn:microsoft.com/office/officeart/2018/2/layout/IconLabelList"/>
    <dgm:cxn modelId="{E6BCABE4-7B1C-41CB-ADB0-E02D283775B8}" srcId="{BE8CF6AA-2431-464F-B859-6EECCD6CD032}" destId="{393B6F94-1BE4-45B2-96CE-2AFE34792088}" srcOrd="0" destOrd="0" parTransId="{867F3F41-1D00-464B-A480-E113786569B4}" sibTransId="{4260FFA3-6E1D-436A-AF07-A32EBAE23F3D}"/>
    <dgm:cxn modelId="{4BFD37FA-96D3-4BAE-8896-EAAC7AEF4886}" type="presOf" srcId="{321030EF-6ACD-4B46-92E7-6392BBC41A77}" destId="{839EFDFE-56DD-4ACB-9D21-515F9F85DC0B}" srcOrd="0" destOrd="0" presId="urn:microsoft.com/office/officeart/2018/2/layout/IconLabelList"/>
    <dgm:cxn modelId="{65526A90-D26D-45F9-9F28-1BE20D98705D}" type="presParOf" srcId="{8E9BE96E-84B3-446F-9CB5-1AC77E739992}" destId="{59786967-F4C7-4278-A0FB-EE861B5ADD38}" srcOrd="0" destOrd="0" presId="urn:microsoft.com/office/officeart/2018/2/layout/IconLabelList"/>
    <dgm:cxn modelId="{90068383-738D-4B5A-9495-ADCD73F71EA8}" type="presParOf" srcId="{59786967-F4C7-4278-A0FB-EE861B5ADD38}" destId="{CE15CD22-394A-44B5-BE5D-7ECAE5819DAB}" srcOrd="0" destOrd="0" presId="urn:microsoft.com/office/officeart/2018/2/layout/IconLabelList"/>
    <dgm:cxn modelId="{C2524163-0520-4F65-8200-F6C051A39DF2}" type="presParOf" srcId="{59786967-F4C7-4278-A0FB-EE861B5ADD38}" destId="{761BE5E4-AC66-4A34-B0E1-38560BFA8949}" srcOrd="1" destOrd="0" presId="urn:microsoft.com/office/officeart/2018/2/layout/IconLabelList"/>
    <dgm:cxn modelId="{4B926C9C-0AD4-4901-8502-11E6BF1BDC35}" type="presParOf" srcId="{59786967-F4C7-4278-A0FB-EE861B5ADD38}" destId="{87922B05-0BEF-497E-9E57-3094E57B90FE}" srcOrd="2" destOrd="0" presId="urn:microsoft.com/office/officeart/2018/2/layout/IconLabelList"/>
    <dgm:cxn modelId="{290E954F-5A95-45D0-9F31-D2B33C5C2CBF}" type="presParOf" srcId="{8E9BE96E-84B3-446F-9CB5-1AC77E739992}" destId="{4A647FFC-0A2B-4A5E-8262-80F3C6D821EC}" srcOrd="1" destOrd="0" presId="urn:microsoft.com/office/officeart/2018/2/layout/IconLabelList"/>
    <dgm:cxn modelId="{DC8FBAA7-783D-4F30-A541-68E3F60E7874}" type="presParOf" srcId="{8E9BE96E-84B3-446F-9CB5-1AC77E739992}" destId="{6FC1472A-D598-4CD3-8956-B562F3522983}" srcOrd="2" destOrd="0" presId="urn:microsoft.com/office/officeart/2018/2/layout/IconLabelList"/>
    <dgm:cxn modelId="{FBA43CE2-9033-4540-9FC5-76ED72B2FF0C}" type="presParOf" srcId="{6FC1472A-D598-4CD3-8956-B562F3522983}" destId="{8B8C4EF7-D2BD-486B-B31F-053E84A182EB}" srcOrd="0" destOrd="0" presId="urn:microsoft.com/office/officeart/2018/2/layout/IconLabelList"/>
    <dgm:cxn modelId="{FD403B65-67F1-4238-B6BE-FFFFB3BE5C5F}" type="presParOf" srcId="{6FC1472A-D598-4CD3-8956-B562F3522983}" destId="{07AC2CD5-532F-4ABE-9B8F-95744B42263D}" srcOrd="1" destOrd="0" presId="urn:microsoft.com/office/officeart/2018/2/layout/IconLabelList"/>
    <dgm:cxn modelId="{B538D951-9980-4B24-B5A7-93238DB40397}" type="presParOf" srcId="{6FC1472A-D598-4CD3-8956-B562F3522983}" destId="{F42F626A-FBB8-4178-8CC2-3B4B7CAD1100}" srcOrd="2" destOrd="0" presId="urn:microsoft.com/office/officeart/2018/2/layout/IconLabelList"/>
    <dgm:cxn modelId="{489FA9EE-E9BD-4D1E-A50D-3ECF870CBB8D}" type="presParOf" srcId="{8E9BE96E-84B3-446F-9CB5-1AC77E739992}" destId="{57AF8F5A-7DF4-4759-85A6-B0678448D046}" srcOrd="3" destOrd="0" presId="urn:microsoft.com/office/officeart/2018/2/layout/IconLabelList"/>
    <dgm:cxn modelId="{34F66860-3EBB-4D8C-B142-BBAC4057ED40}" type="presParOf" srcId="{8E9BE96E-84B3-446F-9CB5-1AC77E739992}" destId="{C7D4D83A-5904-4CEB-B525-A13DBF894C91}" srcOrd="4" destOrd="0" presId="urn:microsoft.com/office/officeart/2018/2/layout/IconLabelList"/>
    <dgm:cxn modelId="{7AF6398E-6F25-48C8-AB29-8C8FB44B0738}" type="presParOf" srcId="{C7D4D83A-5904-4CEB-B525-A13DBF894C91}" destId="{410B4445-EDDA-4234-A66D-655B74BDC980}" srcOrd="0" destOrd="0" presId="urn:microsoft.com/office/officeart/2018/2/layout/IconLabelList"/>
    <dgm:cxn modelId="{E3776A57-7323-4D63-94F1-E99D76F16BE8}" type="presParOf" srcId="{C7D4D83A-5904-4CEB-B525-A13DBF894C91}" destId="{D5187D91-21AF-4B48-B36D-3DD91B8A0BD6}" srcOrd="1" destOrd="0" presId="urn:microsoft.com/office/officeart/2018/2/layout/IconLabelList"/>
    <dgm:cxn modelId="{6F21CC89-9832-4AFE-9943-0A425B678351}" type="presParOf" srcId="{C7D4D83A-5904-4CEB-B525-A13DBF894C91}" destId="{839EFDFE-56DD-4ACB-9D21-515F9F85DC0B}" srcOrd="2" destOrd="0" presId="urn:microsoft.com/office/officeart/2018/2/layout/IconLabelList"/>
    <dgm:cxn modelId="{B3482B02-BAD6-4470-A9AF-9255715C3E9B}" type="presParOf" srcId="{8E9BE96E-84B3-446F-9CB5-1AC77E739992}" destId="{6DCC19D2-EF97-4E8D-929E-DEF6B726D9A9}" srcOrd="5" destOrd="0" presId="urn:microsoft.com/office/officeart/2018/2/layout/IconLabelList"/>
    <dgm:cxn modelId="{A0CD3425-80BE-404A-8686-8894FBB715A4}" type="presParOf" srcId="{8E9BE96E-84B3-446F-9CB5-1AC77E739992}" destId="{89D9F253-7CFD-4707-8861-1C3C89CE28DB}" srcOrd="6" destOrd="0" presId="urn:microsoft.com/office/officeart/2018/2/layout/IconLabelList"/>
    <dgm:cxn modelId="{880EEE7E-C8E5-4678-8F94-A99231CA0804}" type="presParOf" srcId="{89D9F253-7CFD-4707-8861-1C3C89CE28DB}" destId="{DADFDDB1-E825-4C42-A969-E2A4B1C93229}" srcOrd="0" destOrd="0" presId="urn:microsoft.com/office/officeart/2018/2/layout/IconLabelList"/>
    <dgm:cxn modelId="{C654F1C9-8C6F-476A-B7FA-A051C41F0364}" type="presParOf" srcId="{89D9F253-7CFD-4707-8861-1C3C89CE28DB}" destId="{696BDC8F-2F7B-4E2C-9D39-B39131C33020}" srcOrd="1" destOrd="0" presId="urn:microsoft.com/office/officeart/2018/2/layout/IconLabelList"/>
    <dgm:cxn modelId="{B36F8E34-B532-47B4-8EF3-911F5A64167D}" type="presParOf" srcId="{89D9F253-7CFD-4707-8861-1C3C89CE28DB}" destId="{8DDE82DE-1543-47B2-9B08-99598F186918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15CD22-394A-44B5-BE5D-7ECAE5819DAB}">
      <dsp:nvSpPr>
        <dsp:cNvPr id="0" name=""/>
        <dsp:cNvSpPr/>
      </dsp:nvSpPr>
      <dsp:spPr>
        <a:xfrm>
          <a:off x="916201" y="926874"/>
          <a:ext cx="810000" cy="81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922B05-0BEF-497E-9E57-3094E57B90FE}">
      <dsp:nvSpPr>
        <dsp:cNvPr id="0" name=""/>
        <dsp:cNvSpPr/>
      </dsp:nvSpPr>
      <dsp:spPr>
        <a:xfrm>
          <a:off x="421201" y="2007066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kern="1200" dirty="0" err="1"/>
            <a:t>Implement</a:t>
          </a:r>
          <a:r>
            <a:rPr lang="pt-PT" sz="1500" kern="1200" dirty="0"/>
            <a:t> single </a:t>
          </a:r>
          <a:r>
            <a:rPr lang="pt-PT" sz="1500" kern="1200" dirty="0" err="1"/>
            <a:t>player</a:t>
          </a:r>
          <a:r>
            <a:rPr lang="pt-PT" sz="1500" kern="1200" dirty="0"/>
            <a:t> </a:t>
          </a:r>
          <a:r>
            <a:rPr lang="pt-PT" sz="1500" kern="1200" dirty="0" err="1"/>
            <a:t>functionalities</a:t>
          </a:r>
          <a:r>
            <a:rPr lang="pt-PT" sz="1500" kern="1200" dirty="0"/>
            <a:t>;</a:t>
          </a:r>
          <a:endParaRPr lang="en-US" sz="1500" kern="1200" dirty="0"/>
        </a:p>
      </dsp:txBody>
      <dsp:txXfrm>
        <a:off x="421201" y="2007066"/>
        <a:ext cx="1800000" cy="720000"/>
      </dsp:txXfrm>
    </dsp:sp>
    <dsp:sp modelId="{8B8C4EF7-D2BD-486B-B31F-053E84A182EB}">
      <dsp:nvSpPr>
        <dsp:cNvPr id="0" name=""/>
        <dsp:cNvSpPr/>
      </dsp:nvSpPr>
      <dsp:spPr>
        <a:xfrm>
          <a:off x="3031202" y="926874"/>
          <a:ext cx="810000" cy="81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2F626A-FBB8-4178-8CC2-3B4B7CAD1100}">
      <dsp:nvSpPr>
        <dsp:cNvPr id="0" name=""/>
        <dsp:cNvSpPr/>
      </dsp:nvSpPr>
      <dsp:spPr>
        <a:xfrm>
          <a:off x="2536202" y="2007066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kern="1200"/>
            <a:t>Implement administration system;</a:t>
          </a:r>
          <a:endParaRPr lang="en-US" sz="1500" kern="1200"/>
        </a:p>
      </dsp:txBody>
      <dsp:txXfrm>
        <a:off x="2536202" y="2007066"/>
        <a:ext cx="1800000" cy="720000"/>
      </dsp:txXfrm>
    </dsp:sp>
    <dsp:sp modelId="{410B4445-EDDA-4234-A66D-655B74BDC980}">
      <dsp:nvSpPr>
        <dsp:cNvPr id="0" name=""/>
        <dsp:cNvSpPr/>
      </dsp:nvSpPr>
      <dsp:spPr>
        <a:xfrm>
          <a:off x="5146201" y="926874"/>
          <a:ext cx="810000" cy="81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9EFDFE-56DD-4ACB-9D21-515F9F85DC0B}">
      <dsp:nvSpPr>
        <dsp:cNvPr id="0" name=""/>
        <dsp:cNvSpPr/>
      </dsp:nvSpPr>
      <dsp:spPr>
        <a:xfrm>
          <a:off x="4651201" y="2007066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kern="1200" dirty="0" err="1"/>
            <a:t>Overall</a:t>
          </a:r>
          <a:r>
            <a:rPr lang="pt-PT" sz="1500" kern="1200" dirty="0"/>
            <a:t> performance </a:t>
          </a:r>
          <a:r>
            <a:rPr lang="pt-PT" sz="1500" kern="1200" dirty="0" err="1"/>
            <a:t>optimization</a:t>
          </a:r>
          <a:endParaRPr lang="en-US" sz="1500" kern="1200" dirty="0"/>
        </a:p>
      </dsp:txBody>
      <dsp:txXfrm>
        <a:off x="4651201" y="2007066"/>
        <a:ext cx="1800000" cy="720000"/>
      </dsp:txXfrm>
    </dsp:sp>
    <dsp:sp modelId="{DADFDDB1-E825-4C42-A969-E2A4B1C93229}">
      <dsp:nvSpPr>
        <dsp:cNvPr id="0" name=""/>
        <dsp:cNvSpPr/>
      </dsp:nvSpPr>
      <dsp:spPr>
        <a:xfrm>
          <a:off x="7261202" y="926874"/>
          <a:ext cx="810000" cy="81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587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DE82DE-1543-47B2-9B08-99598F186918}">
      <dsp:nvSpPr>
        <dsp:cNvPr id="0" name=""/>
        <dsp:cNvSpPr/>
      </dsp:nvSpPr>
      <dsp:spPr>
        <a:xfrm>
          <a:off x="6766202" y="2007066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500" kern="1200" dirty="0" err="1"/>
            <a:t>Support</a:t>
          </a:r>
          <a:r>
            <a:rPr lang="pt-PT" sz="1500" kern="1200" dirty="0"/>
            <a:t> more games.</a:t>
          </a:r>
          <a:endParaRPr lang="en-US" sz="1500" kern="1200" dirty="0"/>
        </a:p>
      </dsp:txBody>
      <dsp:txXfrm>
        <a:off x="6766202" y="2007066"/>
        <a:ext cx="18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jpe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8994D-4634-4B1F-B13B-78C5730C3C02}" type="datetimeFigureOut">
              <a:rPr lang="pt-PT" smtClean="0"/>
              <a:t>15/05/2025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E7E52148-99CC-444B-81B5-18EBF1BC54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39502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8994D-4634-4B1F-B13B-78C5730C3C02}" type="datetimeFigureOut">
              <a:rPr lang="pt-PT" smtClean="0"/>
              <a:t>15/05/2025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7E52148-99CC-444B-81B5-18EBF1BC54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70482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8994D-4634-4B1F-B13B-78C5730C3C02}" type="datetimeFigureOut">
              <a:rPr lang="pt-PT" smtClean="0"/>
              <a:t>15/05/2025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7E52148-99CC-444B-81B5-18EBF1BC548E}" type="slidenum">
              <a:rPr lang="pt-PT" smtClean="0"/>
              <a:t>‹nº›</a:t>
            </a:fld>
            <a:endParaRPr lang="pt-PT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805247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8994D-4634-4B1F-B13B-78C5730C3C02}" type="datetimeFigureOut">
              <a:rPr lang="pt-PT" smtClean="0"/>
              <a:t>15/05/2025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7E52148-99CC-444B-81B5-18EBF1BC54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129252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 com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8994D-4634-4B1F-B13B-78C5730C3C02}" type="datetimeFigureOut">
              <a:rPr lang="pt-PT" smtClean="0"/>
              <a:t>15/05/2025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7E52148-99CC-444B-81B5-18EBF1BC548E}" type="slidenum">
              <a:rPr lang="pt-PT" smtClean="0"/>
              <a:t>‹nº›</a:t>
            </a:fld>
            <a:endParaRPr lang="pt-PT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33167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8994D-4634-4B1F-B13B-78C5730C3C02}" type="datetimeFigureOut">
              <a:rPr lang="pt-PT" smtClean="0"/>
              <a:t>15/05/2025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7E52148-99CC-444B-81B5-18EBF1BC54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802142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8994D-4634-4B1F-B13B-78C5730C3C02}" type="datetimeFigureOut">
              <a:rPr lang="pt-PT" smtClean="0"/>
              <a:t>15/05/2025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52148-99CC-444B-81B5-18EBF1BC54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440558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8994D-4634-4B1F-B13B-78C5730C3C02}" type="datetimeFigureOut">
              <a:rPr lang="pt-PT" smtClean="0"/>
              <a:t>15/05/2025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52148-99CC-444B-81B5-18EBF1BC54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514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8994D-4634-4B1F-B13B-78C5730C3C02}" type="datetimeFigureOut">
              <a:rPr lang="pt-PT" smtClean="0"/>
              <a:t>15/05/2025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52148-99CC-444B-81B5-18EBF1BC54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92876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8994D-4634-4B1F-B13B-78C5730C3C02}" type="datetimeFigureOut">
              <a:rPr lang="pt-PT" smtClean="0"/>
              <a:t>15/05/2025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7E52148-99CC-444B-81B5-18EBF1BC54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32774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8994D-4634-4B1F-B13B-78C5730C3C02}" type="datetimeFigureOut">
              <a:rPr lang="pt-PT" smtClean="0"/>
              <a:t>15/05/2025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7E52148-99CC-444B-81B5-18EBF1BC54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1265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8994D-4634-4B1F-B13B-78C5730C3C02}" type="datetimeFigureOut">
              <a:rPr lang="pt-PT" smtClean="0"/>
              <a:t>15/05/2025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7E52148-99CC-444B-81B5-18EBF1BC54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29174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8994D-4634-4B1F-B13B-78C5730C3C02}" type="datetimeFigureOut">
              <a:rPr lang="pt-PT" smtClean="0"/>
              <a:t>15/05/2025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52148-99CC-444B-81B5-18EBF1BC54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86223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8994D-4634-4B1F-B13B-78C5730C3C02}" type="datetimeFigureOut">
              <a:rPr lang="pt-PT" smtClean="0"/>
              <a:t>15/05/2025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52148-99CC-444B-81B5-18EBF1BC54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82769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8994D-4634-4B1F-B13B-78C5730C3C02}" type="datetimeFigureOut">
              <a:rPr lang="pt-PT" smtClean="0"/>
              <a:t>15/05/2025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52148-99CC-444B-81B5-18EBF1BC54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24918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8994D-4634-4B1F-B13B-78C5730C3C02}" type="datetimeFigureOut">
              <a:rPr lang="pt-PT" smtClean="0"/>
              <a:t>15/05/2025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7E52148-99CC-444B-81B5-18EBF1BC54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90916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C8994D-4634-4B1F-B13B-78C5730C3C02}" type="datetimeFigureOut">
              <a:rPr lang="pt-PT" smtClean="0"/>
              <a:t>15/05/2025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E7E52148-99CC-444B-81B5-18EBF1BC548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70614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18EFAC-158B-8960-FFB6-D025DB396E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CrossBoard</a:t>
            </a:r>
            <a:r>
              <a:rPr lang="pt-P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t-PT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Application</a:t>
            </a:r>
            <a:endParaRPr lang="pt-PT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F398A4E-C9CC-4172-AB77-716BA9FBF3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4" y="4777379"/>
            <a:ext cx="3192462" cy="1126283"/>
          </a:xfrm>
        </p:spPr>
        <p:txBody>
          <a:bodyPr>
            <a:noAutofit/>
          </a:bodyPr>
          <a:lstStyle/>
          <a:p>
            <a:r>
              <a:rPr lang="pt-PT" sz="2000" dirty="0" err="1"/>
              <a:t>Group</a:t>
            </a:r>
            <a:r>
              <a:rPr lang="pt-PT" sz="2000" dirty="0"/>
              <a:t> 24: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2000" dirty="0"/>
              <a:t>Luís Reis			48318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2000" dirty="0"/>
              <a:t>Rúben Louro	48926 	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02F368D-9EB6-B8EE-FA2F-3C5528A38C8F}"/>
              </a:ext>
            </a:extLst>
          </p:cNvPr>
          <p:cNvSpPr txBox="1"/>
          <p:nvPr/>
        </p:nvSpPr>
        <p:spPr>
          <a:xfrm>
            <a:off x="7046912" y="4781590"/>
            <a:ext cx="405765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Supervisor:</a:t>
            </a:r>
          </a:p>
          <a:p>
            <a:endParaRPr lang="pt-PT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PT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Pedro Pereira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031549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F966DD2F-FBF5-41CE-A3F4-565352D95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E2C94FD-26C4-DF2C-E303-B7D63BE98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897" y="624110"/>
            <a:ext cx="9712998" cy="1280890"/>
          </a:xfrm>
        </p:spPr>
        <p:txBody>
          <a:bodyPr>
            <a:normAutofit/>
          </a:bodyPr>
          <a:lstStyle/>
          <a:p>
            <a:r>
              <a:rPr lang="pt-PT"/>
              <a:t>What’s left?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46FCE2B-F2D2-466E-B0AA-8E341DB498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31" name="Freeform 11">
            <a:extLst>
              <a:ext uri="{FF2B5EF4-FFF2-40B4-BE49-F238E27FC236}">
                <a16:creationId xmlns:a16="http://schemas.microsoft.com/office/drawing/2014/main" id="{2BD31C98-199A-4722-A1A5-4393A43E7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pt-PT"/>
          </a:p>
        </p:txBody>
      </p:sp>
      <p:graphicFrame>
        <p:nvGraphicFramePr>
          <p:cNvPr id="5" name="Marcador de Posição de Conteúdo 2">
            <a:extLst>
              <a:ext uri="{FF2B5EF4-FFF2-40B4-BE49-F238E27FC236}">
                <a16:creationId xmlns:a16="http://schemas.microsoft.com/office/drawing/2014/main" id="{7F9E9DEA-8F2D-1EC0-6B15-33CE3D7506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1461420"/>
              </p:ext>
            </p:extLst>
          </p:nvPr>
        </p:nvGraphicFramePr>
        <p:xfrm>
          <a:off x="1794897" y="2222983"/>
          <a:ext cx="8987404" cy="36539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71452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8BC947-9C5F-AE24-3ABB-1C247617D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D2886349-9082-E026-710D-D842452180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Motivation</a:t>
            </a:r>
            <a:endParaRPr lang="pt-PT" dirty="0"/>
          </a:p>
        </p:txBody>
      </p:sp>
      <p:sp>
        <p:nvSpPr>
          <p:cNvPr id="5" name="Marcador de Posição de Conteúdo 4">
            <a:extLst>
              <a:ext uri="{FF2B5EF4-FFF2-40B4-BE49-F238E27FC236}">
                <a16:creationId xmlns:a16="http://schemas.microsoft.com/office/drawing/2014/main" id="{8107F8DF-96FD-D268-5DAB-D9A2097F264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pt-PT" sz="2000" dirty="0" err="1"/>
              <a:t>Multiplatform</a:t>
            </a:r>
            <a:r>
              <a:rPr lang="pt-PT" sz="2000" dirty="0"/>
              <a:t> </a:t>
            </a:r>
            <a:r>
              <a:rPr lang="pt-PT" sz="2000" dirty="0" err="1"/>
              <a:t>applications</a:t>
            </a:r>
            <a:r>
              <a:rPr lang="pt-PT" sz="2000" dirty="0"/>
              <a:t> </a:t>
            </a:r>
            <a:r>
              <a:rPr lang="pt-PT" sz="2000" dirty="0" err="1"/>
              <a:t>usually</a:t>
            </a:r>
            <a:r>
              <a:rPr lang="pt-PT" sz="2000" dirty="0"/>
              <a:t> lead to</a:t>
            </a:r>
            <a:r>
              <a:rPr lang="en-US" sz="2000" b="0" i="0" u="none" strike="noStrike" dirty="0">
                <a:effectLst/>
                <a:latin typeface="+mj-lt"/>
              </a:rPr>
              <a:t>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PT" sz="2000" dirty="0" err="1">
                <a:latin typeface="+mj-lt"/>
              </a:rPr>
              <a:t>S</a:t>
            </a:r>
            <a:r>
              <a:rPr lang="pt-PT" sz="2000" b="0" i="0" u="none" strike="noStrike" dirty="0" err="1">
                <a:effectLst/>
                <a:latin typeface="+mj-lt"/>
              </a:rPr>
              <a:t>ignificant</a:t>
            </a:r>
            <a:r>
              <a:rPr lang="pt-PT" sz="2000" b="0" i="0" u="none" strike="noStrike" dirty="0">
                <a:effectLst/>
                <a:latin typeface="+mj-lt"/>
              </a:rPr>
              <a:t> </a:t>
            </a:r>
            <a:r>
              <a:rPr lang="pt-PT" sz="2000" b="0" i="0" u="none" strike="noStrike" dirty="0" err="1">
                <a:effectLst/>
                <a:latin typeface="+mj-lt"/>
              </a:rPr>
              <a:t>code</a:t>
            </a:r>
            <a:r>
              <a:rPr lang="pt-PT" sz="2000" b="0" i="0" u="none" strike="noStrike" dirty="0">
                <a:effectLst/>
                <a:latin typeface="+mj-lt"/>
              </a:rPr>
              <a:t> </a:t>
            </a:r>
            <a:r>
              <a:rPr lang="pt-PT" sz="2000" b="0" i="0" u="none" strike="noStrike" dirty="0" err="1">
                <a:effectLst/>
                <a:latin typeface="+mj-lt"/>
              </a:rPr>
              <a:t>duplication</a:t>
            </a:r>
            <a:r>
              <a:rPr lang="pt-PT" sz="2000" b="0" i="0" u="none" strike="noStrike" dirty="0">
                <a:effectLst/>
                <a:latin typeface="+mj-lt"/>
              </a:rPr>
              <a:t>;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PT" sz="2000" dirty="0" err="1">
                <a:latin typeface="+mj-lt"/>
              </a:rPr>
              <a:t>I</a:t>
            </a:r>
            <a:r>
              <a:rPr lang="pt-PT" sz="2000" b="0" i="0" u="none" strike="noStrike" dirty="0" err="1">
                <a:effectLst/>
                <a:latin typeface="+mj-lt"/>
              </a:rPr>
              <a:t>ncreased</a:t>
            </a:r>
            <a:r>
              <a:rPr lang="pt-PT" sz="2000" b="0" i="0" u="none" strike="noStrike" dirty="0">
                <a:effectLst/>
                <a:latin typeface="+mj-lt"/>
              </a:rPr>
              <a:t> </a:t>
            </a:r>
            <a:r>
              <a:rPr lang="pt-PT" sz="2000" b="0" i="0" u="none" strike="noStrike" dirty="0" err="1">
                <a:effectLst/>
                <a:latin typeface="+mj-lt"/>
              </a:rPr>
              <a:t>development</a:t>
            </a:r>
            <a:r>
              <a:rPr lang="pt-PT" sz="2000" b="0" i="0" u="none" strike="noStrike" dirty="0">
                <a:effectLst/>
                <a:latin typeface="+mj-lt"/>
              </a:rPr>
              <a:t> </a:t>
            </a:r>
            <a:r>
              <a:rPr lang="pt-PT" sz="2000" b="0" i="0" u="none" strike="noStrike" dirty="0" err="1">
                <a:effectLst/>
                <a:latin typeface="+mj-lt"/>
              </a:rPr>
              <a:t>effort</a:t>
            </a:r>
            <a:r>
              <a:rPr lang="pt-PT" sz="2000" b="0" i="0" u="none" strike="noStrike" dirty="0">
                <a:effectLst/>
                <a:latin typeface="+mj-lt"/>
              </a:rPr>
              <a:t>;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P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r>
              <a:rPr lang="pt-PT" sz="2000" dirty="0" err="1">
                <a:solidFill>
                  <a:srgbClr val="000000"/>
                </a:solidFill>
                <a:latin typeface="+mj-lt"/>
              </a:rPr>
              <a:t>H</a:t>
            </a:r>
            <a:r>
              <a:rPr lang="pt-PT" sz="2000" b="0" i="0" u="none" strike="noStrike" dirty="0" err="1">
                <a:effectLst/>
                <a:latin typeface="+mj-lt"/>
              </a:rPr>
              <a:t>igher</a:t>
            </a:r>
            <a:r>
              <a:rPr lang="pt-PT" sz="2000" b="0" i="0" u="none" strike="noStrike" dirty="0">
                <a:effectLst/>
                <a:latin typeface="+mj-lt"/>
              </a:rPr>
              <a:t> </a:t>
            </a:r>
            <a:r>
              <a:rPr lang="pt-PT" sz="2000" b="0" i="0" u="none" strike="noStrike" dirty="0" err="1">
                <a:effectLst/>
                <a:latin typeface="+mj-lt"/>
              </a:rPr>
              <a:t>maintenance</a:t>
            </a:r>
            <a:r>
              <a:rPr lang="pt-PT" sz="2000" b="0" i="0" u="none" strike="noStrike" dirty="0">
                <a:effectLst/>
                <a:latin typeface="+mj-lt"/>
              </a:rPr>
              <a:t> </a:t>
            </a:r>
            <a:r>
              <a:rPr lang="pt-PT" sz="2000" b="0" i="0" u="none" strike="noStrike" dirty="0" err="1">
                <a:effectLst/>
                <a:latin typeface="+mj-lt"/>
              </a:rPr>
              <a:t>costs</a:t>
            </a:r>
            <a:r>
              <a:rPr lang="pt-PT" sz="2000" b="0" i="0" u="none" strike="noStrike" dirty="0">
                <a:effectLst/>
                <a:latin typeface="+mj-lt"/>
              </a:rPr>
              <a:t>.</a:t>
            </a:r>
            <a:endParaRPr lang="pt-PT" sz="2000" dirty="0">
              <a:latin typeface="+mj-lt"/>
            </a:endParaRPr>
          </a:p>
        </p:txBody>
      </p:sp>
      <p:sp>
        <p:nvSpPr>
          <p:cNvPr id="6" name="Marcador de Posição do Texto 5">
            <a:extLst>
              <a:ext uri="{FF2B5EF4-FFF2-40B4-BE49-F238E27FC236}">
                <a16:creationId xmlns:a16="http://schemas.microsoft.com/office/drawing/2014/main" id="{849A8405-171B-F149-505C-62F608F63E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PT" dirty="0" err="1"/>
              <a:t>Solution</a:t>
            </a:r>
            <a:endParaRPr lang="pt-PT" dirty="0"/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94115685-BD7D-3E0C-8954-5251F142180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pt-PT" sz="2000" b="1" dirty="0" err="1">
                <a:latin typeface="+mj-lt"/>
              </a:rPr>
              <a:t>Kotlin</a:t>
            </a:r>
            <a:r>
              <a:rPr lang="pt-PT" sz="2000" b="1" dirty="0">
                <a:latin typeface="+mj-lt"/>
              </a:rPr>
              <a:t> </a:t>
            </a:r>
            <a:r>
              <a:rPr lang="pt-PT" sz="2000" b="1" dirty="0" err="1">
                <a:latin typeface="+mj-lt"/>
              </a:rPr>
              <a:t>Multiplatform</a:t>
            </a:r>
            <a:r>
              <a:rPr lang="pt-PT" sz="2000" dirty="0">
                <a:latin typeface="+mj-lt"/>
              </a:rPr>
              <a:t>, </a:t>
            </a:r>
            <a:r>
              <a:rPr lang="en-US" sz="2000" b="0" i="0" u="none" strike="noStrike" dirty="0">
                <a:effectLst/>
                <a:latin typeface="+mj-lt"/>
              </a:rPr>
              <a:t>a technology that enables developers to share common code across multiple platforms while still allowing access to platform-specific functionality when needed.</a:t>
            </a:r>
          </a:p>
        </p:txBody>
      </p:sp>
    </p:spTree>
    <p:extLst>
      <p:ext uri="{BB962C8B-B14F-4D97-AF65-F5344CB8AC3E}">
        <p14:creationId xmlns:p14="http://schemas.microsoft.com/office/powerpoint/2010/main" val="711697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9FE08D8-CEA0-461E-870A-02CD15D9B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1B6AEA7-90AE-CDE8-C977-5F0276B7A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893" y="3101093"/>
            <a:ext cx="2454052" cy="3029344"/>
          </a:xfrm>
        </p:spPr>
        <p:txBody>
          <a:bodyPr>
            <a:normAutofit/>
          </a:bodyPr>
          <a:lstStyle/>
          <a:p>
            <a:r>
              <a:rPr lang="pt-PT" sz="2700">
                <a:solidFill>
                  <a:schemeClr val="bg1"/>
                </a:solidFill>
              </a:rPr>
              <a:t>How does </a:t>
            </a:r>
            <a:r>
              <a:rPr lang="pt-PT" sz="2700" b="1">
                <a:solidFill>
                  <a:schemeClr val="bg1"/>
                </a:solidFill>
              </a:rPr>
              <a:t>Kotlin Multiplatform </a:t>
            </a:r>
            <a:r>
              <a:rPr lang="pt-PT" sz="2700">
                <a:solidFill>
                  <a:schemeClr val="bg1"/>
                </a:solidFill>
              </a:rPr>
              <a:t>Work?</a:t>
            </a:r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2B982904-A46E-41DF-BA98-61E2300C7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179901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pt-PT"/>
          </a:p>
        </p:txBody>
      </p:sp>
      <p:sp useBgFill="1">
        <p:nvSpPr>
          <p:cNvPr id="52" name="Rectangle 15">
            <a:extLst>
              <a:ext uri="{FF2B5EF4-FFF2-40B4-BE49-F238E27FC236}">
                <a16:creationId xmlns:a16="http://schemas.microsoft.com/office/drawing/2014/main" id="{27018161-547E-48F7-A0D9-272C9EA5B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7E3A0621-2F75-87C5-2448-87E75B5CA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6578" y="589722"/>
            <a:ext cx="6798033" cy="5321500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pt-PT" dirty="0"/>
              <a:t>	</a:t>
            </a:r>
            <a:r>
              <a:rPr lang="pt-PT" sz="2400" dirty="0"/>
              <a:t>3 </a:t>
            </a:r>
            <a:r>
              <a:rPr lang="pt-PT" sz="2400" dirty="0" err="1"/>
              <a:t>main</a:t>
            </a:r>
            <a:r>
              <a:rPr lang="pt-PT" sz="2400" dirty="0"/>
              <a:t> modules: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PT" sz="2000" dirty="0" err="1"/>
              <a:t>Shared</a:t>
            </a:r>
            <a:r>
              <a:rPr lang="pt-PT" sz="2000" dirty="0"/>
              <a:t>, </a:t>
            </a:r>
            <a:r>
              <a:rPr lang="pt-PT" sz="2000" dirty="0" err="1"/>
              <a:t>which</a:t>
            </a:r>
            <a:r>
              <a:rPr lang="pt-PT" sz="2000" dirty="0"/>
              <a:t> </a:t>
            </a:r>
            <a:r>
              <a:rPr lang="pt-PT" sz="2000" dirty="0" err="1"/>
              <a:t>holds</a:t>
            </a:r>
            <a:r>
              <a:rPr lang="pt-PT" sz="2000" dirty="0"/>
              <a:t> </a:t>
            </a:r>
            <a:r>
              <a:rPr lang="pt-PT" sz="2000" dirty="0" err="1"/>
              <a:t>the</a:t>
            </a:r>
            <a:r>
              <a:rPr lang="pt-PT" sz="2000" dirty="0"/>
              <a:t> </a:t>
            </a:r>
            <a:r>
              <a:rPr lang="pt-PT" sz="2000" dirty="0" err="1"/>
              <a:t>common</a:t>
            </a:r>
            <a:r>
              <a:rPr lang="pt-PT" sz="2000" dirty="0"/>
              <a:t> </a:t>
            </a:r>
            <a:r>
              <a:rPr lang="pt-PT" sz="2000" dirty="0" err="1"/>
              <a:t>code</a:t>
            </a:r>
            <a:r>
              <a:rPr lang="pt-PT" sz="2000" dirty="0"/>
              <a:t> </a:t>
            </a:r>
            <a:r>
              <a:rPr lang="pt-PT" sz="2000" dirty="0" err="1"/>
              <a:t>between</a:t>
            </a:r>
            <a:r>
              <a:rPr lang="pt-PT" sz="2000" dirty="0"/>
              <a:t> </a:t>
            </a:r>
            <a:r>
              <a:rPr lang="pt-PT" sz="2000" dirty="0" err="1"/>
              <a:t>different</a:t>
            </a:r>
            <a:r>
              <a:rPr lang="pt-PT" sz="2000" dirty="0"/>
              <a:t> clientes </a:t>
            </a:r>
            <a:r>
              <a:rPr lang="pt-PT" sz="2000" dirty="0" err="1"/>
              <a:t>and</a:t>
            </a:r>
            <a:r>
              <a:rPr lang="pt-PT" sz="2000" dirty="0"/>
              <a:t>/</a:t>
            </a:r>
            <a:r>
              <a:rPr lang="pt-PT" sz="2000" dirty="0" err="1"/>
              <a:t>or</a:t>
            </a:r>
            <a:r>
              <a:rPr lang="pt-PT" sz="2000" dirty="0"/>
              <a:t> server.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PT" sz="2000" dirty="0"/>
              <a:t>Server, </a:t>
            </a:r>
            <a:r>
              <a:rPr lang="pt-PT" sz="2000" dirty="0" err="1"/>
              <a:t>which</a:t>
            </a:r>
            <a:r>
              <a:rPr lang="pt-PT" sz="2000" dirty="0"/>
              <a:t> </a:t>
            </a:r>
            <a:r>
              <a:rPr lang="pt-PT" sz="2000" dirty="0" err="1"/>
              <a:t>keeps</a:t>
            </a:r>
            <a:r>
              <a:rPr lang="pt-PT" sz="2000" dirty="0"/>
              <a:t> </a:t>
            </a:r>
            <a:r>
              <a:rPr lang="pt-PT" sz="2000" dirty="0" err="1"/>
              <a:t>the</a:t>
            </a:r>
            <a:r>
              <a:rPr lang="pt-PT" sz="2000" dirty="0"/>
              <a:t> server </a:t>
            </a:r>
            <a:r>
              <a:rPr lang="pt-PT" sz="2000" dirty="0" err="1"/>
              <a:t>specific</a:t>
            </a:r>
            <a:r>
              <a:rPr lang="pt-PT" sz="2000" dirty="0"/>
              <a:t> </a:t>
            </a:r>
            <a:r>
              <a:rPr lang="pt-PT" sz="2000" dirty="0" err="1"/>
              <a:t>code</a:t>
            </a:r>
            <a:r>
              <a:rPr lang="pt-PT" sz="2000" dirty="0"/>
              <a:t>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PT" sz="2000" dirty="0" err="1"/>
              <a:t>ComposeApp</a:t>
            </a:r>
            <a:r>
              <a:rPr lang="pt-PT" sz="2000" dirty="0"/>
              <a:t>, </a:t>
            </a:r>
            <a:r>
              <a:rPr lang="pt-PT" sz="2000" dirty="0" err="1"/>
              <a:t>keeps</a:t>
            </a:r>
            <a:r>
              <a:rPr lang="pt-PT" sz="2000" dirty="0"/>
              <a:t> </a:t>
            </a:r>
            <a:r>
              <a:rPr lang="pt-PT" sz="2000" dirty="0" err="1"/>
              <a:t>the</a:t>
            </a:r>
            <a:r>
              <a:rPr lang="pt-PT" sz="2000" dirty="0"/>
              <a:t> UI </a:t>
            </a:r>
            <a:r>
              <a:rPr lang="pt-PT" sz="2000" dirty="0" err="1"/>
              <a:t>elements</a:t>
            </a:r>
            <a:r>
              <a:rPr lang="pt-PT" sz="2000" dirty="0"/>
              <a:t>, </a:t>
            </a:r>
            <a:r>
              <a:rPr lang="pt-PT" sz="2000" dirty="0" err="1"/>
              <a:t>that</a:t>
            </a:r>
            <a:r>
              <a:rPr lang="pt-PT" sz="2000" dirty="0"/>
              <a:t> </a:t>
            </a:r>
            <a:r>
              <a:rPr lang="pt-PT" sz="2000" dirty="0" err="1"/>
              <a:t>will</a:t>
            </a:r>
            <a:r>
              <a:rPr lang="pt-PT" sz="2000" dirty="0"/>
              <a:t> </a:t>
            </a:r>
            <a:r>
              <a:rPr lang="pt-PT" sz="2000" dirty="0" err="1"/>
              <a:t>be</a:t>
            </a:r>
            <a:r>
              <a:rPr lang="pt-PT" sz="2000" dirty="0"/>
              <a:t> </a:t>
            </a:r>
            <a:r>
              <a:rPr lang="pt-PT" sz="2000" dirty="0" err="1"/>
              <a:t>shared</a:t>
            </a:r>
            <a:r>
              <a:rPr lang="pt-PT" sz="2000" dirty="0"/>
              <a:t> </a:t>
            </a:r>
            <a:r>
              <a:rPr lang="pt-PT" sz="2000" dirty="0" err="1"/>
              <a:t>accross</a:t>
            </a:r>
            <a:r>
              <a:rPr lang="pt-PT" sz="2000" dirty="0"/>
              <a:t> </a:t>
            </a:r>
            <a:r>
              <a:rPr lang="pt-PT" sz="2000" dirty="0" err="1"/>
              <a:t>the</a:t>
            </a:r>
            <a:r>
              <a:rPr lang="pt-PT" sz="2000" dirty="0"/>
              <a:t> </a:t>
            </a:r>
            <a:r>
              <a:rPr lang="pt-PT" sz="2000" dirty="0" err="1"/>
              <a:t>multiple</a:t>
            </a:r>
            <a:r>
              <a:rPr lang="pt-PT" sz="2000" dirty="0"/>
              <a:t> </a:t>
            </a:r>
            <a:r>
              <a:rPr lang="pt-PT" sz="2000" dirty="0" err="1"/>
              <a:t>platforms</a:t>
            </a:r>
            <a:r>
              <a:rPr lang="pt-PT" sz="2000" dirty="0"/>
              <a:t>, </a:t>
            </a:r>
            <a:r>
              <a:rPr lang="pt-PT" sz="2000" dirty="0" err="1"/>
              <a:t>using</a:t>
            </a:r>
            <a:r>
              <a:rPr lang="pt-PT" sz="2000" dirty="0"/>
              <a:t> </a:t>
            </a:r>
            <a:r>
              <a:rPr lang="pt-PT" sz="2000" b="1" dirty="0"/>
              <a:t>Jetpack </a:t>
            </a:r>
            <a:r>
              <a:rPr lang="pt-PT" sz="2000" b="1" dirty="0" err="1"/>
              <a:t>Compose</a:t>
            </a:r>
            <a:r>
              <a:rPr lang="pt-PT" sz="20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33963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4967A6-666A-2590-81A6-4D791F56A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547910"/>
            <a:ext cx="8911687" cy="1280890"/>
          </a:xfrm>
        </p:spPr>
        <p:txBody>
          <a:bodyPr/>
          <a:lstStyle/>
          <a:p>
            <a:pPr algn="ctr"/>
            <a:r>
              <a:rPr lang="pt-PT" dirty="0" err="1"/>
              <a:t>Architecture</a:t>
            </a:r>
            <a:endParaRPr lang="pt-PT" dirty="0"/>
          </a:p>
        </p:txBody>
      </p:sp>
      <p:pic>
        <p:nvPicPr>
          <p:cNvPr id="13" name="Marcador de Posição de Conteúdo 12" descr="Uma imagem com captura de ecrã, diagrama, design&#10;&#10;Os conteúdos gerados por IA poderão estar incorretos.">
            <a:extLst>
              <a:ext uri="{FF2B5EF4-FFF2-40B4-BE49-F238E27FC236}">
                <a16:creationId xmlns:a16="http://schemas.microsoft.com/office/drawing/2014/main" id="{B93462C9-76AA-8AC4-64B8-848D35F873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122" y="2267712"/>
            <a:ext cx="8979838" cy="2451669"/>
          </a:xfrm>
        </p:spPr>
      </p:pic>
    </p:spTree>
    <p:extLst>
      <p:ext uri="{BB962C8B-B14F-4D97-AF65-F5344CB8AC3E}">
        <p14:creationId xmlns:p14="http://schemas.microsoft.com/office/powerpoint/2010/main" val="2852147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9FE08D8-CEA0-461E-870A-02CD15D9B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70DF3A28-AF46-3955-D4F1-038BDA54B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893" y="3101093"/>
            <a:ext cx="2454052" cy="3029344"/>
          </a:xfrm>
        </p:spPr>
        <p:txBody>
          <a:bodyPr>
            <a:normAutofit/>
          </a:bodyPr>
          <a:lstStyle/>
          <a:p>
            <a:r>
              <a:rPr lang="pt-PT" sz="2500">
                <a:solidFill>
                  <a:schemeClr val="bg1"/>
                </a:solidFill>
              </a:rPr>
              <a:t>Current Functionalities</a:t>
            </a:r>
          </a:p>
        </p:txBody>
      </p:sp>
      <p:sp>
        <p:nvSpPr>
          <p:cNvPr id="15" name="Freeform 11">
            <a:extLst>
              <a:ext uri="{FF2B5EF4-FFF2-40B4-BE49-F238E27FC236}">
                <a16:creationId xmlns:a16="http://schemas.microsoft.com/office/drawing/2014/main" id="{2B982904-A46E-41DF-BA98-61E2300C7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179901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pt-PT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7018161-547E-48F7-A0D9-272C9EA5B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1C9679CD-4DEC-118A-CB27-AEAA6F9320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6578" y="589722"/>
            <a:ext cx="6798033" cy="5321500"/>
          </a:xfrm>
        </p:spPr>
        <p:txBody>
          <a:bodyPr anchor="ctr">
            <a:normAutofit/>
          </a:bodyPr>
          <a:lstStyle/>
          <a:p>
            <a:r>
              <a:rPr lang="pt-PT" sz="2000" dirty="0" err="1"/>
              <a:t>Register</a:t>
            </a:r>
            <a:r>
              <a:rPr lang="pt-PT" sz="2000" dirty="0"/>
              <a:t>/Login;</a:t>
            </a:r>
          </a:p>
          <a:p>
            <a:r>
              <a:rPr lang="pt-PT" sz="2000" dirty="0" err="1"/>
              <a:t>Check</a:t>
            </a:r>
            <a:r>
              <a:rPr lang="pt-PT" sz="2000" dirty="0"/>
              <a:t> </a:t>
            </a:r>
            <a:r>
              <a:rPr lang="pt-PT" sz="2000" dirty="0" err="1"/>
              <a:t>profile</a:t>
            </a:r>
            <a:r>
              <a:rPr lang="pt-PT" sz="2000" dirty="0"/>
              <a:t> </a:t>
            </a:r>
            <a:r>
              <a:rPr lang="pt-PT" sz="2000" dirty="0" err="1"/>
              <a:t>information</a:t>
            </a:r>
            <a:r>
              <a:rPr lang="pt-PT" sz="2000" dirty="0"/>
              <a:t>;</a:t>
            </a:r>
          </a:p>
          <a:p>
            <a:r>
              <a:rPr lang="pt-PT" sz="2000" dirty="0"/>
              <a:t>Play </a:t>
            </a:r>
            <a:r>
              <a:rPr lang="pt-PT" sz="2000" dirty="0" err="1"/>
              <a:t>against</a:t>
            </a:r>
            <a:r>
              <a:rPr lang="pt-PT" sz="2000" dirty="0"/>
              <a:t> </a:t>
            </a:r>
            <a:r>
              <a:rPr lang="pt-PT" sz="2000" dirty="0" err="1"/>
              <a:t>other</a:t>
            </a:r>
            <a:r>
              <a:rPr lang="pt-PT" sz="2000" dirty="0"/>
              <a:t> </a:t>
            </a:r>
            <a:r>
              <a:rPr lang="pt-PT" sz="2000" dirty="0" err="1"/>
              <a:t>users</a:t>
            </a:r>
            <a:r>
              <a:rPr lang="pt-PT" sz="2000" dirty="0"/>
              <a:t>;</a:t>
            </a:r>
          </a:p>
          <a:p>
            <a:r>
              <a:rPr lang="pt-PT" sz="2000" dirty="0" err="1"/>
              <a:t>Check</a:t>
            </a:r>
            <a:r>
              <a:rPr lang="pt-PT" sz="2000" dirty="0"/>
              <a:t> </a:t>
            </a:r>
            <a:r>
              <a:rPr lang="pt-PT" sz="2000" dirty="0" err="1"/>
              <a:t>user</a:t>
            </a:r>
            <a:r>
              <a:rPr lang="pt-PT" sz="2000" dirty="0"/>
              <a:t> match </a:t>
            </a:r>
            <a:r>
              <a:rPr lang="pt-PT" sz="2000" dirty="0" err="1"/>
              <a:t>statistics</a:t>
            </a:r>
            <a:r>
              <a:rPr lang="pt-PT" sz="2000" dirty="0"/>
              <a:t>.</a:t>
            </a:r>
          </a:p>
          <a:p>
            <a:pPr marL="0" indent="0">
              <a:buNone/>
            </a:pPr>
            <a:r>
              <a:rPr lang="pt-PT" sz="2000" dirty="0"/>
              <a:t>Note:</a:t>
            </a:r>
          </a:p>
          <a:p>
            <a:pPr marL="0" indent="0">
              <a:buNone/>
            </a:pPr>
            <a:r>
              <a:rPr lang="pt-PT" sz="2000" dirty="0" err="1"/>
              <a:t>These</a:t>
            </a:r>
            <a:r>
              <a:rPr lang="pt-PT" sz="2000" dirty="0"/>
              <a:t> </a:t>
            </a:r>
            <a:r>
              <a:rPr lang="pt-PT" sz="2000" dirty="0" err="1"/>
              <a:t>functionalities</a:t>
            </a:r>
            <a:r>
              <a:rPr lang="pt-PT" sz="2000" dirty="0"/>
              <a:t> are </a:t>
            </a:r>
            <a:r>
              <a:rPr lang="pt-PT" sz="2000" dirty="0" err="1"/>
              <a:t>currently</a:t>
            </a:r>
            <a:r>
              <a:rPr lang="pt-PT" sz="2000" dirty="0"/>
              <a:t> </a:t>
            </a:r>
            <a:r>
              <a:rPr lang="pt-PT" sz="2000" dirty="0" err="1"/>
              <a:t>working</a:t>
            </a:r>
            <a:r>
              <a:rPr lang="pt-PT" sz="2000" dirty="0"/>
              <a:t> for Android, Browser </a:t>
            </a:r>
            <a:r>
              <a:rPr lang="pt-PT" sz="2000" dirty="0" err="1"/>
              <a:t>and</a:t>
            </a:r>
            <a:r>
              <a:rPr lang="pt-PT" sz="2000" dirty="0"/>
              <a:t> Desktop.</a:t>
            </a:r>
          </a:p>
          <a:p>
            <a:pPr marL="0" indent="0">
              <a:buNone/>
            </a:pPr>
            <a:r>
              <a:rPr lang="pt-PT" sz="2000" dirty="0"/>
              <a:t>iOS </a:t>
            </a:r>
            <a:r>
              <a:rPr lang="pt-PT" sz="2000" dirty="0" err="1"/>
              <a:t>and</a:t>
            </a:r>
            <a:r>
              <a:rPr lang="pt-PT" sz="2000" dirty="0"/>
              <a:t> </a:t>
            </a:r>
            <a:r>
              <a:rPr lang="pt-PT" sz="2000" dirty="0" err="1"/>
              <a:t>macOS</a:t>
            </a:r>
            <a:r>
              <a:rPr lang="pt-PT" sz="2000" dirty="0"/>
              <a:t> </a:t>
            </a:r>
            <a:r>
              <a:rPr lang="pt-PT" sz="2000" dirty="0" err="1"/>
              <a:t>was</a:t>
            </a:r>
            <a:r>
              <a:rPr lang="pt-PT" sz="2000" dirty="0"/>
              <a:t> </a:t>
            </a:r>
            <a:r>
              <a:rPr lang="pt-PT" sz="2000" dirty="0" err="1"/>
              <a:t>not</a:t>
            </a:r>
            <a:r>
              <a:rPr lang="pt-PT" sz="2000" dirty="0"/>
              <a:t> </a:t>
            </a:r>
            <a:r>
              <a:rPr lang="pt-PT" sz="2000" dirty="0" err="1"/>
              <a:t>tested</a:t>
            </a:r>
            <a:r>
              <a:rPr lang="pt-PT" sz="2000" dirty="0"/>
              <a:t> </a:t>
            </a:r>
            <a:r>
              <a:rPr lang="pt-PT" sz="2000" dirty="0" err="1"/>
              <a:t>due</a:t>
            </a:r>
            <a:r>
              <a:rPr lang="pt-PT" sz="2000" dirty="0"/>
              <a:t> to </a:t>
            </a:r>
            <a:r>
              <a:rPr lang="pt-PT" sz="2000" dirty="0" err="1"/>
              <a:t>the</a:t>
            </a:r>
            <a:r>
              <a:rPr lang="pt-PT" sz="2000" dirty="0"/>
              <a:t> </a:t>
            </a:r>
            <a:r>
              <a:rPr lang="pt-PT" sz="2000" dirty="0" err="1"/>
              <a:t>lack</a:t>
            </a:r>
            <a:r>
              <a:rPr lang="pt-PT" sz="2000" dirty="0"/>
              <a:t> </a:t>
            </a:r>
            <a:r>
              <a:rPr lang="pt-PT" sz="2000" dirty="0" err="1"/>
              <a:t>of</a:t>
            </a:r>
            <a:r>
              <a:rPr lang="pt-PT" sz="2000" dirty="0"/>
              <a:t> </a:t>
            </a:r>
            <a:r>
              <a:rPr lang="pt-PT" sz="2000" dirty="0" err="1"/>
              <a:t>equipment</a:t>
            </a:r>
            <a:r>
              <a:rPr lang="pt-PT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80194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EC90A8-2C67-694F-007C-C42A5B446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493" y="605822"/>
            <a:ext cx="8911687" cy="1280890"/>
          </a:xfrm>
        </p:spPr>
        <p:txBody>
          <a:bodyPr/>
          <a:lstStyle/>
          <a:p>
            <a:pPr algn="ctr"/>
            <a:r>
              <a:rPr lang="pt-PT" dirty="0" err="1"/>
              <a:t>Navigation</a:t>
            </a:r>
            <a:endParaRPr lang="pt-PT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4F6DD20-26D7-B92E-0488-F123BAD334B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8896" y="1179054"/>
            <a:ext cx="7474207" cy="5532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307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4C79D9-7D6C-A92B-E565-24DD33BB3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550958"/>
            <a:ext cx="8911687" cy="1280890"/>
          </a:xfrm>
        </p:spPr>
        <p:txBody>
          <a:bodyPr/>
          <a:lstStyle/>
          <a:p>
            <a:pPr algn="ctr"/>
            <a:r>
              <a:rPr lang="pt-PT" dirty="0"/>
              <a:t>Data </a:t>
            </a:r>
            <a:r>
              <a:rPr lang="pt-PT" dirty="0" err="1"/>
              <a:t>Model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F525459-2817-AC51-1347-4B66B5EB2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743CDE39-4268-B03E-FBE1-4E7104B1EC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388" y="1190625"/>
            <a:ext cx="11070199" cy="5359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4438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7706FE-9B67-DC37-486E-CCE9CDB55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Technologies</a:t>
            </a:r>
          </a:p>
        </p:txBody>
      </p:sp>
      <p:pic>
        <p:nvPicPr>
          <p:cNvPr id="4" name="Marcador de Posição de Conteúdo 3">
            <a:extLst>
              <a:ext uri="{FF2B5EF4-FFF2-40B4-BE49-F238E27FC236}">
                <a16:creationId xmlns:a16="http://schemas.microsoft.com/office/drawing/2014/main" id="{E722E983-1129-2E93-E9A6-ABD73B71E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1905000"/>
            <a:ext cx="2046288" cy="700046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2DC30C87-375A-C010-568C-B7D8FE9575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2925" y="4138612"/>
            <a:ext cx="2046288" cy="1023144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F24611E0-2B36-4B6B-8E34-FC3B98AEE2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08803" y="1905000"/>
            <a:ext cx="1726219" cy="1084914"/>
          </a:xfrm>
          <a:prstGeom prst="rect">
            <a:avLst/>
          </a:prstGeom>
        </p:spPr>
      </p:pic>
      <p:pic>
        <p:nvPicPr>
          <p:cNvPr id="13" name="Imagem 12" descr="Uma imagem com captura de ecrã, Gráficos, design, ilustração&#10;&#10;Os conteúdos gerados por IA poderão estar incorretos.">
            <a:extLst>
              <a:ext uri="{FF2B5EF4-FFF2-40B4-BE49-F238E27FC236}">
                <a16:creationId xmlns:a16="http://schemas.microsoft.com/office/drawing/2014/main" id="{7C6A961D-3A6D-9F52-D25B-C58306AC71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8803" y="3423343"/>
            <a:ext cx="1601965" cy="1430537"/>
          </a:xfrm>
          <a:prstGeom prst="rect">
            <a:avLst/>
          </a:prstGeom>
        </p:spPr>
      </p:pic>
      <p:pic>
        <p:nvPicPr>
          <p:cNvPr id="15" name="Imagem 14" descr="Uma imagem com cubo, design&#10;&#10;Os conteúdos gerados por IA poderão estar incorretos.">
            <a:extLst>
              <a:ext uri="{FF2B5EF4-FFF2-40B4-BE49-F238E27FC236}">
                <a16:creationId xmlns:a16="http://schemas.microsoft.com/office/drawing/2014/main" id="{0B6F18B0-47BD-39EA-1412-D349D5DAE04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8245" y="2910968"/>
            <a:ext cx="975647" cy="1055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484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6F9E36-02D9-808F-712C-63373E2FB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Demo</a:t>
            </a:r>
          </a:p>
        </p:txBody>
      </p:sp>
      <p:pic>
        <p:nvPicPr>
          <p:cNvPr id="6" name="demo2.0">
            <a:hlinkClick r:id="" action="ppaction://media"/>
            <a:extLst>
              <a:ext uri="{FF2B5EF4-FFF2-40B4-BE49-F238E27FC236}">
                <a16:creationId xmlns:a16="http://schemas.microsoft.com/office/drawing/2014/main" id="{D8192F90-A389-E92E-0A99-EF0EE336176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32188" y="2133600"/>
            <a:ext cx="7029450" cy="3778250"/>
          </a:xfrm>
        </p:spPr>
      </p:pic>
    </p:spTree>
    <p:extLst>
      <p:ext uri="{BB962C8B-B14F-4D97-AF65-F5344CB8AC3E}">
        <p14:creationId xmlns:p14="http://schemas.microsoft.com/office/powerpoint/2010/main" val="299965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55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66667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Haste">
  <a:themeElements>
    <a:clrScheme name="Haste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Hast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aste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352</TotalTime>
  <Words>193</Words>
  <Application>Microsoft Office PowerPoint</Application>
  <PresentationFormat>Ecrã Panorâmico</PresentationFormat>
  <Paragraphs>37</Paragraphs>
  <Slides>10</Slides>
  <Notes>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10</vt:i4>
      </vt:variant>
    </vt:vector>
  </HeadingPairs>
  <TitlesOfParts>
    <vt:vector size="16" baseType="lpstr">
      <vt:lpstr>Arial</vt:lpstr>
      <vt:lpstr>Century Gothic</vt:lpstr>
      <vt:lpstr>Times New Roman</vt:lpstr>
      <vt:lpstr>Wingdings</vt:lpstr>
      <vt:lpstr>Wingdings 3</vt:lpstr>
      <vt:lpstr>Haste</vt:lpstr>
      <vt:lpstr>CrossBoard Application</vt:lpstr>
      <vt:lpstr>Apresentação do PowerPoint</vt:lpstr>
      <vt:lpstr>How does Kotlin Multiplatform Work?</vt:lpstr>
      <vt:lpstr>Architecture</vt:lpstr>
      <vt:lpstr>Current Functionalities</vt:lpstr>
      <vt:lpstr>Navigation</vt:lpstr>
      <vt:lpstr>Data Model</vt:lpstr>
      <vt:lpstr>Technologies</vt:lpstr>
      <vt:lpstr>Demo</vt:lpstr>
      <vt:lpstr>What’s left?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Rúben Louro</dc:creator>
  <cp:lastModifiedBy>Rúben Louro</cp:lastModifiedBy>
  <cp:revision>6</cp:revision>
  <dcterms:created xsi:type="dcterms:W3CDTF">2025-04-29T14:38:35Z</dcterms:created>
  <dcterms:modified xsi:type="dcterms:W3CDTF">2025-05-15T21:38:55Z</dcterms:modified>
</cp:coreProperties>
</file>

<file path=docProps/thumbnail.jpeg>
</file>